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98" r:id="rId2"/>
    <p:sldId id="405" r:id="rId3"/>
    <p:sldId id="401" r:id="rId4"/>
    <p:sldId id="402" r:id="rId5"/>
    <p:sldId id="400" r:id="rId6"/>
    <p:sldId id="40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  <p14:sldId id="400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4"/>
    <a:srgbClr val="A9A77F"/>
    <a:srgbClr val="8E8C60"/>
    <a:srgbClr val="57563B"/>
    <a:srgbClr val="83BC5C"/>
    <a:srgbClr val="E4E7E1"/>
    <a:srgbClr val="D5D9D1"/>
    <a:srgbClr val="788571"/>
    <a:srgbClr val="838F79"/>
    <a:srgbClr val="454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Различные слои управления памятью</a:t>
            </a:r>
          </a:p>
          <a:p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pt. 1 / 6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8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83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45</cp:revision>
  <dcterms:created xsi:type="dcterms:W3CDTF">2018-09-29T08:14:48Z</dcterms:created>
  <dcterms:modified xsi:type="dcterms:W3CDTF">2019-03-17T15:04:28Z</dcterms:modified>
</cp:coreProperties>
</file>